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71" r:id="rId2"/>
    <p:sldId id="256" r:id="rId3"/>
    <p:sldId id="272" r:id="rId4"/>
    <p:sldId id="273" r:id="rId5"/>
    <p:sldId id="270" r:id="rId6"/>
    <p:sldId id="258" r:id="rId7"/>
    <p:sldId id="269" r:id="rId8"/>
    <p:sldId id="259" r:id="rId9"/>
    <p:sldId id="261" r:id="rId10"/>
    <p:sldId id="263" r:id="rId11"/>
    <p:sldId id="262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0B1DAD-2230-43EF-B9D8-5AB3AFEF0C61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13D4D-75BD-4B29-9216-7E4F48161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7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71C52-21EA-4EB1-AB19-8D6E763EF7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B9D60-A11E-4596-BF60-9D3EE0C02385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8A205-9B60-4789-B526-1175DA719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E7BBF-0268-462C-931A-79E99B201AF1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5F707-9C12-43A6-8A1E-B4343ADF9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89443-4642-4223-9076-C6B6D8479A69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F47E-D632-4354-8F1E-FCE817954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CCC2-669B-481F-B0D5-539A94A4C3F1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B5B79-ACBC-4A43-9211-A77E5620A6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60F2C-A07F-428E-B39C-D008A8CC7C85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69C6C-EDF4-4234-B935-52DB6E4B9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8B819-1D25-4302-B7CD-7666A5A05795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00D42D-AFE8-4C8C-963B-75FAEB588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06847-7597-4C9D-845B-45C9E9F06045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0DBB21-3E35-4D7A-B424-A82ADB223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C7F61-0EF6-4233-8E13-0019750500FE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881B4F-EB27-4FE3-B7CD-2607D7683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0AE91-4578-4E3C-95FA-F8060A229233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4F0A0-8045-4773-94E4-C56B479F7A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A48CC-37CE-4093-9AE8-588D72546CF1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ECBFD-D29D-4D08-81D8-D47244B1C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14748-D04F-4976-882F-D6C86B7A16CF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9C1F1-6588-4DAE-9975-76EBC6F2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4D73734B-BBE9-4DF8-9B93-86F999F93689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4FD2FBFC-9FA1-4173-80AD-336A4E1CE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6/78/56078360_Aleksandr_Makedonskiy_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5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sz="3200" dirty="0" smtClean="0"/>
              <a:t>Греки</a:t>
            </a:r>
          </a:p>
        </p:txBody>
      </p:sp>
      <p:sp>
        <p:nvSpPr>
          <p:cNvPr id="19460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smtClean="0"/>
              <a:t>40 тысяч пехоты</a:t>
            </a:r>
          </a:p>
          <a:p>
            <a:r>
              <a:rPr lang="ru-RU" sz="2800" smtClean="0"/>
              <a:t>7 тысяч конницы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                 </a:t>
            </a:r>
            <a:r>
              <a:rPr lang="ru-RU" sz="3200" smtClean="0"/>
              <a:t>Персы</a:t>
            </a:r>
          </a:p>
        </p:txBody>
      </p:sp>
      <p:sp>
        <p:nvSpPr>
          <p:cNvPr id="19461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80 тысяч пехоты </a:t>
            </a:r>
          </a:p>
          <a:p>
            <a:r>
              <a:rPr lang="ru-RU" sz="2800" dirty="0" smtClean="0"/>
              <a:t>15 тысяч конницы </a:t>
            </a:r>
          </a:p>
          <a:p>
            <a:r>
              <a:rPr lang="ru-RU" sz="2800" dirty="0" smtClean="0"/>
              <a:t>200 боевых колесниц</a:t>
            </a:r>
          </a:p>
        </p:txBody>
      </p:sp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043.radikal.ru/1012/d1/fd7693479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516688" y="1196975"/>
            <a:ext cx="24479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Сделайте вывод о соотношении сил перед битвой. Чьи шансы на победу более высоки?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clayc11.edublogs.org/files/2010/11/ATG-killing-Cleitus-1z67o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03275"/>
            <a:ext cx="38147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0" y="90805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Подумайте,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прав </a:t>
            </a:r>
            <a:r>
              <a:rPr lang="ru-RU" sz="2400" dirty="0">
                <a:latin typeface="Constantia" pitchFamily="18" charset="0"/>
              </a:rPr>
              <a:t>ли </a:t>
            </a:r>
            <a:r>
              <a:rPr lang="ru-RU" sz="2400" dirty="0" err="1">
                <a:latin typeface="Constantia" pitchFamily="18" charset="0"/>
              </a:rPr>
              <a:t>Клит</a:t>
            </a:r>
            <a:r>
              <a:rPr lang="ru-RU" sz="2400" dirty="0">
                <a:latin typeface="Constantia" pitchFamily="18" charset="0"/>
              </a:rPr>
              <a:t>, упрекая Александра: «Ты возомнил себя богом! </a:t>
            </a:r>
          </a:p>
          <a:p>
            <a:r>
              <a:rPr lang="ru-RU" sz="2400" dirty="0">
                <a:latin typeface="Constantia" pitchFamily="18" charset="0"/>
              </a:rPr>
              <a:t>Победы над </a:t>
            </a:r>
            <a:r>
              <a:rPr lang="ru-RU" sz="2400" dirty="0" smtClean="0">
                <a:latin typeface="Constantia" pitchFamily="18" charset="0"/>
              </a:rPr>
              <a:t>врагами,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добытые </a:t>
            </a:r>
            <a:r>
              <a:rPr lang="ru-RU" sz="2400" dirty="0">
                <a:latin typeface="Constantia" pitchFamily="18" charset="0"/>
              </a:rPr>
              <a:t>нашей </a:t>
            </a:r>
            <a:r>
              <a:rPr lang="ru-RU" sz="2400" dirty="0" smtClean="0">
                <a:latin typeface="Constantia" pitchFamily="18" charset="0"/>
              </a:rPr>
              <a:t>кровью, </a:t>
            </a:r>
            <a:r>
              <a:rPr lang="ru-RU" sz="2400" dirty="0">
                <a:latin typeface="Constantia" pitchFamily="18" charset="0"/>
              </a:rPr>
              <a:t>приписал себе одному</a:t>
            </a:r>
            <a:r>
              <a:rPr lang="ru-RU" sz="2400" dirty="0" smtClean="0">
                <a:latin typeface="Constantia" pitchFamily="18" charset="0"/>
              </a:rPr>
              <a:t>!»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77" y="188640"/>
            <a:ext cx="80586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3.Цель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Александра - завоевать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весь мир.</a:t>
            </a:r>
          </a:p>
        </p:txBody>
      </p:sp>
      <p:pic>
        <p:nvPicPr>
          <p:cNvPr id="23554" name="Picture 4" descr="http://jasonellenbarger.edublogs.org/files/2011/04/dhm1012-2dxda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37038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572000" y="1773238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onstantia" pitchFamily="18" charset="0"/>
              </a:rPr>
              <a:t>           </a:t>
            </a:r>
            <a:r>
              <a:rPr lang="ru-RU" sz="3600" dirty="0" smtClean="0">
                <a:latin typeface="Constantia" pitchFamily="18" charset="0"/>
              </a:rPr>
              <a:t>326 г. - поход Александра в Индию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4716463" y="1916113"/>
            <a:ext cx="576262" cy="555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5003800" y="4797425"/>
            <a:ext cx="3960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Почему войско Александра отказалось ему повиноваться? Что могло возмутить греков и македонцев?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historical.ucoz.ru/ras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32015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51520" y="5877272"/>
            <a:ext cx="7058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Держава Александра Македонского распалась через несколько лет после его смерти.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71480"/>
            <a:ext cx="8918575" cy="2011362"/>
          </a:xfrm>
        </p:spPr>
      </p:pic>
      <p:pic>
        <p:nvPicPr>
          <p:cNvPr id="5" name="Picture 2" descr="Картинка 4 из 370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2915816" cy="42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" y="404664"/>
            <a:ext cx="9056225" cy="5904656"/>
          </a:xfrm>
        </p:spPr>
      </p:pic>
    </p:spTree>
    <p:extLst>
      <p:ext uri="{BB962C8B-B14F-4D97-AF65-F5344CB8AC3E}">
        <p14:creationId xmlns:p14="http://schemas.microsoft.com/office/powerpoint/2010/main" val="186286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825166" cy="6120680"/>
          </a:xfrm>
        </p:spPr>
      </p:pic>
    </p:spTree>
    <p:extLst>
      <p:ext uri="{BB962C8B-B14F-4D97-AF65-F5344CB8AC3E}">
        <p14:creationId xmlns:p14="http://schemas.microsoft.com/office/powerpoint/2010/main" val="214298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31" y="404664"/>
            <a:ext cx="9007669" cy="54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55409"/>
              </p:ext>
            </p:extLst>
          </p:nvPr>
        </p:nvGraphicFramePr>
        <p:xfrm>
          <a:off x="179512" y="116634"/>
          <a:ext cx="8640960" cy="5904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728"/>
                <a:gridCol w="5603232"/>
              </a:tblGrid>
              <a:tr h="881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</a:rPr>
                        <a:t>Сражение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Итоги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  <a:tr h="1395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Битва у р. </a:t>
                      </a:r>
                      <a:r>
                        <a:rPr lang="ru-RU" sz="2800" dirty="0" err="1">
                          <a:effectLst/>
                        </a:rPr>
                        <a:t>Граник</a:t>
                      </a:r>
                      <a:r>
                        <a:rPr lang="ru-RU" sz="2800" dirty="0">
                          <a:effectLst/>
                        </a:rPr>
                        <a:t> 334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  <a:tr h="83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Сражение у г. </a:t>
                      </a:r>
                      <a:r>
                        <a:rPr lang="ru-RU" sz="2400" dirty="0" err="1">
                          <a:effectLst/>
                        </a:rPr>
                        <a:t>Исс</a:t>
                      </a:r>
                      <a:r>
                        <a:rPr lang="ru-RU" sz="2400" dirty="0">
                          <a:effectLst/>
                        </a:rPr>
                        <a:t>, 332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  <a:tr h="83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Осада города Тир и поход в Египет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  <a:tr h="83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Битва при </a:t>
                      </a:r>
                      <a:r>
                        <a:rPr lang="ru-RU" sz="2400" dirty="0" err="1" smtClean="0">
                          <a:effectLst/>
                        </a:rPr>
                        <a:t>Гавгамеллах</a:t>
                      </a:r>
                      <a:r>
                        <a:rPr lang="en-US" sz="2400" dirty="0" smtClean="0">
                          <a:effectLst/>
                        </a:rPr>
                        <a:t> 331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  <a:tr h="1116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Поход в Индию </a:t>
                      </a:r>
                      <a:r>
                        <a:rPr lang="ru-RU" sz="2400" dirty="0" smtClean="0">
                          <a:effectLst/>
                        </a:rPr>
                        <a:t>326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rodonews.ru/i/full131933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65175"/>
            <a:ext cx="61706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804025" y="549275"/>
            <a:ext cx="2232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Почему Александр отказался от предложения Дария </a:t>
            </a:r>
            <a:r>
              <a:rPr lang="en-US" sz="2400" dirty="0">
                <a:latin typeface="Constantia" pitchFamily="18" charset="0"/>
              </a:rPr>
              <a:t>III</a:t>
            </a:r>
            <a:r>
              <a:rPr lang="ru-RU" sz="2400" dirty="0">
                <a:latin typeface="Constantia" pitchFamily="18" charset="0"/>
              </a:rPr>
              <a:t> о заключении мира?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3-eu-west-1.amazonaws.com/lookandlearn-preview/A/A012/A01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41052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284663" y="765175"/>
            <a:ext cx="4714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В 331 г.до н.э. начался поход Александра в глубь Персии.Четыре месяца продолжался поход. За это время Дарий </a:t>
            </a:r>
            <a:r>
              <a:rPr lang="en-US" sz="2400">
                <a:latin typeface="Constantia" pitchFamily="18" charset="0"/>
              </a:rPr>
              <a:t>III</a:t>
            </a:r>
            <a:r>
              <a:rPr lang="ru-RU" sz="2400">
                <a:latin typeface="Constantia" pitchFamily="18" charset="0"/>
              </a:rPr>
              <a:t> собрал огромное войско. Решающее сражение состоялось при Гавгамелах.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332</TotalTime>
  <Words>175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Александра Македонского на Восток.</dc:title>
  <dc:creator>LEX-PEX.NET</dc:creator>
  <cp:lastModifiedBy>Иван Иванов</cp:lastModifiedBy>
  <cp:revision>33</cp:revision>
  <dcterms:created xsi:type="dcterms:W3CDTF">2012-03-10T12:42:57Z</dcterms:created>
  <dcterms:modified xsi:type="dcterms:W3CDTF">2017-02-14T08:11:01Z</dcterms:modified>
</cp:coreProperties>
</file>